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Outfit Black"/>
      <p:bold r:id="rId15"/>
    </p:embeddedFont>
    <p:embeddedFont>
      <p:font typeface="Bebas Neue"/>
      <p:regular r:id="rId16"/>
    </p:embeddedFont>
    <p:embeddedFont>
      <p:font typeface="Outfit"/>
      <p:regular r:id="rId17"/>
      <p:bold r:id="rId18"/>
    </p:embeddedFont>
    <p:embeddedFont>
      <p:font typeface="Outfit SemiBold"/>
      <p:regular r:id="rId19"/>
      <p:bold r:id="rId20"/>
    </p:embeddedFont>
    <p:embeddedFont>
      <p:font typeface="PT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utfitSemiBold-bold.fntdata"/><Relationship Id="rId22" Type="http://schemas.openxmlformats.org/officeDocument/2006/relationships/font" Target="fonts/PTSans-bold.fntdata"/><Relationship Id="rId21" Type="http://schemas.openxmlformats.org/officeDocument/2006/relationships/font" Target="fonts/PTSans-regular.fntdata"/><Relationship Id="rId24" Type="http://schemas.openxmlformats.org/officeDocument/2006/relationships/font" Target="fonts/PTSans-boldItalic.fntdata"/><Relationship Id="rId23" Type="http://schemas.openxmlformats.org/officeDocument/2006/relationships/font" Target="fonts/PT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OutfitBlack-bold.fntdata"/><Relationship Id="rId14" Type="http://schemas.openxmlformats.org/officeDocument/2006/relationships/slide" Target="slides/slide9.xml"/><Relationship Id="rId17" Type="http://schemas.openxmlformats.org/officeDocument/2006/relationships/font" Target="fonts/Outfit-regular.fntdata"/><Relationship Id="rId16" Type="http://schemas.openxmlformats.org/officeDocument/2006/relationships/font" Target="fonts/BebasNeue-regular.fntdata"/><Relationship Id="rId19" Type="http://schemas.openxmlformats.org/officeDocument/2006/relationships/font" Target="fonts/OutfitSemiBold-regular.fntdata"/><Relationship Id="rId18" Type="http://schemas.openxmlformats.org/officeDocument/2006/relationships/font" Target="fonts/Outfit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092c1599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092c1599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092c15995c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092c15995c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0933df07b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0933df07b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0933df07bc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0933df07bc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0933df07bc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0933df07bc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092c15995c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092c15995c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092c15995c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092c15995c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0a5954899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0a5954899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2201850"/>
            <a:ext cx="5091300" cy="19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4157375"/>
            <a:ext cx="5091300" cy="451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hasCustomPrompt="1" type="title"/>
          </p:nvPr>
        </p:nvSpPr>
        <p:spPr>
          <a:xfrm>
            <a:off x="3892725" y="1801050"/>
            <a:ext cx="4538100" cy="11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/>
          <p:nvPr>
            <p:ph idx="1" type="subTitle"/>
          </p:nvPr>
        </p:nvSpPr>
        <p:spPr>
          <a:xfrm>
            <a:off x="3892725" y="2916450"/>
            <a:ext cx="4538100" cy="4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4" name="Google Shape;44;p11"/>
          <p:cNvSpPr/>
          <p:nvPr/>
        </p:nvSpPr>
        <p:spPr>
          <a:xfrm>
            <a:off x="6084525" y="4203150"/>
            <a:ext cx="5531700" cy="55317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1"/>
          <p:cNvSpPr/>
          <p:nvPr/>
        </p:nvSpPr>
        <p:spPr>
          <a:xfrm>
            <a:off x="8292925" y="401650"/>
            <a:ext cx="275700" cy="2757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2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/>
          <p:nvPr/>
        </p:nvSpPr>
        <p:spPr>
          <a:xfrm>
            <a:off x="-2223650" y="-4528275"/>
            <a:ext cx="6747000" cy="6747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" type="subTitle"/>
          </p:nvPr>
        </p:nvSpPr>
        <p:spPr>
          <a:xfrm>
            <a:off x="714936" y="2330024"/>
            <a:ext cx="2418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2" type="subTitle"/>
          </p:nvPr>
        </p:nvSpPr>
        <p:spPr>
          <a:xfrm>
            <a:off x="3362700" y="2330024"/>
            <a:ext cx="2418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3" type="subTitle"/>
          </p:nvPr>
        </p:nvSpPr>
        <p:spPr>
          <a:xfrm>
            <a:off x="714936" y="3785039"/>
            <a:ext cx="2418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4" type="subTitle"/>
          </p:nvPr>
        </p:nvSpPr>
        <p:spPr>
          <a:xfrm>
            <a:off x="3362700" y="3785039"/>
            <a:ext cx="2418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5" type="subTitle"/>
          </p:nvPr>
        </p:nvSpPr>
        <p:spPr>
          <a:xfrm>
            <a:off x="6010464" y="2330024"/>
            <a:ext cx="2418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6" type="subTitle"/>
          </p:nvPr>
        </p:nvSpPr>
        <p:spPr>
          <a:xfrm>
            <a:off x="6010464" y="3785039"/>
            <a:ext cx="2418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hasCustomPrompt="1" idx="7" type="title"/>
          </p:nvPr>
        </p:nvSpPr>
        <p:spPr>
          <a:xfrm>
            <a:off x="714936" y="1499826"/>
            <a:ext cx="770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hasCustomPrompt="1" idx="8" type="title"/>
          </p:nvPr>
        </p:nvSpPr>
        <p:spPr>
          <a:xfrm>
            <a:off x="714936" y="2954849"/>
            <a:ext cx="770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hasCustomPrompt="1" idx="9" type="title"/>
          </p:nvPr>
        </p:nvSpPr>
        <p:spPr>
          <a:xfrm>
            <a:off x="3362700" y="1499826"/>
            <a:ext cx="770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hasCustomPrompt="1" idx="13" type="title"/>
          </p:nvPr>
        </p:nvSpPr>
        <p:spPr>
          <a:xfrm>
            <a:off x="3362700" y="2954849"/>
            <a:ext cx="770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/>
          <p:nvPr>
            <p:ph hasCustomPrompt="1" idx="14" type="title"/>
          </p:nvPr>
        </p:nvSpPr>
        <p:spPr>
          <a:xfrm>
            <a:off x="6010464" y="1499826"/>
            <a:ext cx="770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hasCustomPrompt="1" idx="15" type="title"/>
          </p:nvPr>
        </p:nvSpPr>
        <p:spPr>
          <a:xfrm>
            <a:off x="6010464" y="2954849"/>
            <a:ext cx="770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idx="16" type="subTitle"/>
          </p:nvPr>
        </p:nvSpPr>
        <p:spPr>
          <a:xfrm>
            <a:off x="714936" y="1935027"/>
            <a:ext cx="2418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7" type="subTitle"/>
          </p:nvPr>
        </p:nvSpPr>
        <p:spPr>
          <a:xfrm>
            <a:off x="3362700" y="1935027"/>
            <a:ext cx="2418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18" type="subTitle"/>
          </p:nvPr>
        </p:nvSpPr>
        <p:spPr>
          <a:xfrm>
            <a:off x="714936" y="3390043"/>
            <a:ext cx="2418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9" type="subTitle"/>
          </p:nvPr>
        </p:nvSpPr>
        <p:spPr>
          <a:xfrm>
            <a:off x="3362700" y="3390043"/>
            <a:ext cx="2418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20" type="subTitle"/>
          </p:nvPr>
        </p:nvSpPr>
        <p:spPr>
          <a:xfrm>
            <a:off x="6010464" y="1935027"/>
            <a:ext cx="2418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21" type="subTitle"/>
          </p:nvPr>
        </p:nvSpPr>
        <p:spPr>
          <a:xfrm>
            <a:off x="6010464" y="3390043"/>
            <a:ext cx="2418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" name="Google Shape;68;p13"/>
          <p:cNvSpPr/>
          <p:nvPr/>
        </p:nvSpPr>
        <p:spPr>
          <a:xfrm>
            <a:off x="8422555" y="970500"/>
            <a:ext cx="6747000" cy="6747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4"/>
          <p:cNvGrpSpPr/>
          <p:nvPr/>
        </p:nvGrpSpPr>
        <p:grpSpPr>
          <a:xfrm>
            <a:off x="-3854775" y="-4656850"/>
            <a:ext cx="16186025" cy="15347200"/>
            <a:chOff x="-3854775" y="-4656850"/>
            <a:chExt cx="16186025" cy="15347200"/>
          </a:xfrm>
        </p:grpSpPr>
        <p:sp>
          <p:nvSpPr>
            <p:cNvPr id="71" name="Google Shape;71;p14"/>
            <p:cNvSpPr/>
            <p:nvPr/>
          </p:nvSpPr>
          <p:spPr>
            <a:xfrm>
              <a:off x="-3854775" y="-4656850"/>
              <a:ext cx="6747000" cy="67470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5584250" y="3943350"/>
              <a:ext cx="6747000" cy="67470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1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5340900" y="3607750"/>
            <a:ext cx="5531700" cy="5531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-3842025" y="-3097675"/>
            <a:ext cx="5531700" cy="5531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969750" y="3100288"/>
            <a:ext cx="4694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969750" y="1511326"/>
            <a:ext cx="7204500" cy="15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/>
          <p:nvPr/>
        </p:nvSpPr>
        <p:spPr>
          <a:xfrm>
            <a:off x="-2270300" y="-3734400"/>
            <a:ext cx="5531700" cy="55317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type="title"/>
          </p:nvPr>
        </p:nvSpPr>
        <p:spPr>
          <a:xfrm>
            <a:off x="713225" y="1510834"/>
            <a:ext cx="36864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" type="subTitle"/>
          </p:nvPr>
        </p:nvSpPr>
        <p:spPr>
          <a:xfrm>
            <a:off x="713225" y="3060276"/>
            <a:ext cx="3686400" cy="9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7"/>
          <p:cNvSpPr/>
          <p:nvPr>
            <p:ph idx="2" type="pic"/>
          </p:nvPr>
        </p:nvSpPr>
        <p:spPr>
          <a:xfrm>
            <a:off x="4892575" y="800850"/>
            <a:ext cx="3538200" cy="35418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5664925" y="-2900025"/>
            <a:ext cx="5531700" cy="5531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type="title"/>
          </p:nvPr>
        </p:nvSpPr>
        <p:spPr>
          <a:xfrm>
            <a:off x="713225" y="539500"/>
            <a:ext cx="459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5106501" y="1664164"/>
            <a:ext cx="2551800" cy="9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/>
          <p:nvPr/>
        </p:nvSpPr>
        <p:spPr>
          <a:xfrm>
            <a:off x="-2959450" y="-3397375"/>
            <a:ext cx="5531700" cy="55317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9"/>
          <p:cNvSpPr txBox="1"/>
          <p:nvPr>
            <p:ph type="title"/>
          </p:nvPr>
        </p:nvSpPr>
        <p:spPr>
          <a:xfrm>
            <a:off x="720000" y="539500"/>
            <a:ext cx="414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720000" y="1444350"/>
            <a:ext cx="5022600" cy="27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 Light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 sz="1200"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 sz="1200"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5603125" y="-3050275"/>
            <a:ext cx="5531700" cy="5531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E4DDDA">
                  <a:alpha val="10196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" type="subTitle"/>
          </p:nvPr>
        </p:nvSpPr>
        <p:spPr>
          <a:xfrm>
            <a:off x="3955906" y="3564382"/>
            <a:ext cx="210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2" type="subTitle"/>
          </p:nvPr>
        </p:nvSpPr>
        <p:spPr>
          <a:xfrm>
            <a:off x="949394" y="3564381"/>
            <a:ext cx="210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3" type="subTitle"/>
          </p:nvPr>
        </p:nvSpPr>
        <p:spPr>
          <a:xfrm>
            <a:off x="3955906" y="3093925"/>
            <a:ext cx="2105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" name="Google Shape;100;p20"/>
          <p:cNvSpPr txBox="1"/>
          <p:nvPr>
            <p:ph idx="4" type="subTitle"/>
          </p:nvPr>
        </p:nvSpPr>
        <p:spPr>
          <a:xfrm>
            <a:off x="949394" y="3093925"/>
            <a:ext cx="2105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2801525" y="539500"/>
            <a:ext cx="4093500" cy="140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713225" y="539500"/>
            <a:ext cx="1867800" cy="1401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0" sz="10000">
                <a:latin typeface="Outfit Black"/>
                <a:ea typeface="Outfit Black"/>
                <a:cs typeface="Outfit Black"/>
                <a:sym typeface="Outfi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2801525" y="2013497"/>
            <a:ext cx="4093500" cy="4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idx="1" type="subTitle"/>
          </p:nvPr>
        </p:nvSpPr>
        <p:spPr>
          <a:xfrm>
            <a:off x="1469048" y="3075307"/>
            <a:ext cx="4653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" name="Google Shape;104;p21"/>
          <p:cNvSpPr txBox="1"/>
          <p:nvPr>
            <p:ph idx="2" type="subTitle"/>
          </p:nvPr>
        </p:nvSpPr>
        <p:spPr>
          <a:xfrm>
            <a:off x="1469047" y="1541310"/>
            <a:ext cx="4653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" name="Google Shape;105;p21"/>
          <p:cNvSpPr txBox="1"/>
          <p:nvPr>
            <p:ph idx="3" type="body"/>
          </p:nvPr>
        </p:nvSpPr>
        <p:spPr>
          <a:xfrm>
            <a:off x="1469050" y="2020744"/>
            <a:ext cx="4653900" cy="7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 Light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 Light"/>
              <a:buChar char="○"/>
              <a:defRPr sz="1200"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■"/>
              <a:defRPr sz="1200"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●"/>
              <a:defRPr sz="1200"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○"/>
              <a:defRPr sz="1200"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■"/>
              <a:defRPr sz="1200"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●"/>
              <a:defRPr sz="1200"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○"/>
              <a:defRPr sz="1200"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Outfit Light"/>
              <a:buChar char="■"/>
              <a:defRPr sz="1200"/>
            </a:lvl9pPr>
          </a:lstStyle>
          <a:p/>
        </p:txBody>
      </p:sp>
      <p:sp>
        <p:nvSpPr>
          <p:cNvPr id="106" name="Google Shape;106;p21"/>
          <p:cNvSpPr txBox="1"/>
          <p:nvPr>
            <p:ph idx="4" type="body"/>
          </p:nvPr>
        </p:nvSpPr>
        <p:spPr>
          <a:xfrm>
            <a:off x="1469050" y="3553867"/>
            <a:ext cx="4653900" cy="7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 Light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 Light"/>
              <a:buChar char="○"/>
              <a:defRPr sz="1200"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■"/>
              <a:defRPr sz="1200"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●"/>
              <a:defRPr sz="1200"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○"/>
              <a:defRPr sz="1200"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■"/>
              <a:defRPr sz="1200"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●"/>
              <a:defRPr sz="1200"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○"/>
              <a:defRPr sz="1200"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Outfit Light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/>
          <p:nvPr/>
        </p:nvSpPr>
        <p:spPr>
          <a:xfrm>
            <a:off x="6114900" y="-3035175"/>
            <a:ext cx="5972100" cy="59721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2"/>
          <p:cNvSpPr/>
          <p:nvPr/>
        </p:nvSpPr>
        <p:spPr>
          <a:xfrm>
            <a:off x="-3329550" y="3115800"/>
            <a:ext cx="6747000" cy="6747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" type="subTitle"/>
          </p:nvPr>
        </p:nvSpPr>
        <p:spPr>
          <a:xfrm>
            <a:off x="720000" y="2322600"/>
            <a:ext cx="2309100" cy="11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2" type="subTitle"/>
          </p:nvPr>
        </p:nvSpPr>
        <p:spPr>
          <a:xfrm>
            <a:off x="3417432" y="2322600"/>
            <a:ext cx="2309100" cy="11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3" type="subTitle"/>
          </p:nvPr>
        </p:nvSpPr>
        <p:spPr>
          <a:xfrm>
            <a:off x="6114864" y="2322600"/>
            <a:ext cx="2309100" cy="11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4" type="subTitle"/>
          </p:nvPr>
        </p:nvSpPr>
        <p:spPr>
          <a:xfrm>
            <a:off x="720000" y="1986710"/>
            <a:ext cx="2309100" cy="4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5" name="Google Shape;115;p22"/>
          <p:cNvSpPr txBox="1"/>
          <p:nvPr>
            <p:ph idx="5" type="subTitle"/>
          </p:nvPr>
        </p:nvSpPr>
        <p:spPr>
          <a:xfrm>
            <a:off x="3417428" y="1986710"/>
            <a:ext cx="2309100" cy="4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6" name="Google Shape;116;p22"/>
          <p:cNvSpPr txBox="1"/>
          <p:nvPr>
            <p:ph idx="6" type="subTitle"/>
          </p:nvPr>
        </p:nvSpPr>
        <p:spPr>
          <a:xfrm>
            <a:off x="6114856" y="1986710"/>
            <a:ext cx="2309100" cy="4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1504175" y="1698746"/>
            <a:ext cx="4987800" cy="5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2" type="subTitle"/>
          </p:nvPr>
        </p:nvSpPr>
        <p:spPr>
          <a:xfrm>
            <a:off x="1504175" y="2842745"/>
            <a:ext cx="4987800" cy="5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3" type="subTitle"/>
          </p:nvPr>
        </p:nvSpPr>
        <p:spPr>
          <a:xfrm>
            <a:off x="1504175" y="3993369"/>
            <a:ext cx="4987800" cy="5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4" type="subTitle"/>
          </p:nvPr>
        </p:nvSpPr>
        <p:spPr>
          <a:xfrm>
            <a:off x="1504175" y="1363619"/>
            <a:ext cx="4987800" cy="4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3" name="Google Shape;123;p23"/>
          <p:cNvSpPr txBox="1"/>
          <p:nvPr>
            <p:ph idx="5" type="subTitle"/>
          </p:nvPr>
        </p:nvSpPr>
        <p:spPr>
          <a:xfrm>
            <a:off x="1504175" y="2507618"/>
            <a:ext cx="4987800" cy="4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4" name="Google Shape;124;p23"/>
          <p:cNvSpPr txBox="1"/>
          <p:nvPr>
            <p:ph idx="6" type="subTitle"/>
          </p:nvPr>
        </p:nvSpPr>
        <p:spPr>
          <a:xfrm>
            <a:off x="1504175" y="3658241"/>
            <a:ext cx="4987800" cy="4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idx="1" type="subTitle"/>
          </p:nvPr>
        </p:nvSpPr>
        <p:spPr>
          <a:xfrm>
            <a:off x="2178900" y="1161578"/>
            <a:ext cx="4786200" cy="7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2" type="subTitle"/>
          </p:nvPr>
        </p:nvSpPr>
        <p:spPr>
          <a:xfrm>
            <a:off x="2178900" y="2385072"/>
            <a:ext cx="4786200" cy="7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4"/>
          <p:cNvSpPr txBox="1"/>
          <p:nvPr>
            <p:ph idx="3" type="subTitle"/>
          </p:nvPr>
        </p:nvSpPr>
        <p:spPr>
          <a:xfrm>
            <a:off x="2178900" y="3608600"/>
            <a:ext cx="4786200" cy="7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4"/>
          <p:cNvSpPr txBox="1"/>
          <p:nvPr>
            <p:ph idx="4" type="subTitle"/>
          </p:nvPr>
        </p:nvSpPr>
        <p:spPr>
          <a:xfrm>
            <a:off x="2178900" y="825100"/>
            <a:ext cx="4786200" cy="4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0" name="Google Shape;130;p24"/>
          <p:cNvSpPr txBox="1"/>
          <p:nvPr>
            <p:ph idx="5" type="subTitle"/>
          </p:nvPr>
        </p:nvSpPr>
        <p:spPr>
          <a:xfrm>
            <a:off x="2178900" y="2048616"/>
            <a:ext cx="4786200" cy="4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1" name="Google Shape;131;p24"/>
          <p:cNvSpPr txBox="1"/>
          <p:nvPr>
            <p:ph idx="6" type="subTitle"/>
          </p:nvPr>
        </p:nvSpPr>
        <p:spPr>
          <a:xfrm>
            <a:off x="2178900" y="3272132"/>
            <a:ext cx="4786200" cy="4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/>
          <p:nvPr/>
        </p:nvSpPr>
        <p:spPr>
          <a:xfrm>
            <a:off x="2867700" y="-4046200"/>
            <a:ext cx="5531700" cy="55317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5" name="Google Shape;135;p25"/>
          <p:cNvSpPr txBox="1"/>
          <p:nvPr>
            <p:ph idx="1" type="subTitle"/>
          </p:nvPr>
        </p:nvSpPr>
        <p:spPr>
          <a:xfrm>
            <a:off x="720000" y="2324185"/>
            <a:ext cx="21477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2" type="subTitle"/>
          </p:nvPr>
        </p:nvSpPr>
        <p:spPr>
          <a:xfrm>
            <a:off x="3234522" y="2324185"/>
            <a:ext cx="21477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5"/>
          <p:cNvSpPr txBox="1"/>
          <p:nvPr>
            <p:ph idx="3" type="subTitle"/>
          </p:nvPr>
        </p:nvSpPr>
        <p:spPr>
          <a:xfrm>
            <a:off x="720000" y="3773131"/>
            <a:ext cx="21477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5"/>
          <p:cNvSpPr txBox="1"/>
          <p:nvPr>
            <p:ph idx="4" type="subTitle"/>
          </p:nvPr>
        </p:nvSpPr>
        <p:spPr>
          <a:xfrm>
            <a:off x="3234522" y="3773131"/>
            <a:ext cx="21477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5"/>
          <p:cNvSpPr txBox="1"/>
          <p:nvPr>
            <p:ph idx="5" type="subTitle"/>
          </p:nvPr>
        </p:nvSpPr>
        <p:spPr>
          <a:xfrm>
            <a:off x="720000" y="2023919"/>
            <a:ext cx="2147700" cy="3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0" name="Google Shape;140;p25"/>
          <p:cNvSpPr txBox="1"/>
          <p:nvPr>
            <p:ph idx="6" type="subTitle"/>
          </p:nvPr>
        </p:nvSpPr>
        <p:spPr>
          <a:xfrm>
            <a:off x="3234516" y="2023919"/>
            <a:ext cx="2147700" cy="3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1" name="Google Shape;141;p25"/>
          <p:cNvSpPr txBox="1"/>
          <p:nvPr>
            <p:ph idx="7" type="subTitle"/>
          </p:nvPr>
        </p:nvSpPr>
        <p:spPr>
          <a:xfrm>
            <a:off x="720000" y="3472989"/>
            <a:ext cx="2147700" cy="3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2" name="Google Shape;142;p25"/>
          <p:cNvSpPr txBox="1"/>
          <p:nvPr>
            <p:ph idx="8" type="subTitle"/>
          </p:nvPr>
        </p:nvSpPr>
        <p:spPr>
          <a:xfrm>
            <a:off x="3234516" y="3472989"/>
            <a:ext cx="2147700" cy="39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/>
          <p:nvPr/>
        </p:nvSpPr>
        <p:spPr>
          <a:xfrm>
            <a:off x="6127000" y="-3514175"/>
            <a:ext cx="5531700" cy="5531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6" name="Google Shape;146;p26"/>
          <p:cNvSpPr txBox="1"/>
          <p:nvPr>
            <p:ph idx="1" type="subTitle"/>
          </p:nvPr>
        </p:nvSpPr>
        <p:spPr>
          <a:xfrm>
            <a:off x="785050" y="2325795"/>
            <a:ext cx="2166900" cy="7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6"/>
          <p:cNvSpPr txBox="1"/>
          <p:nvPr>
            <p:ph idx="2" type="subTitle"/>
          </p:nvPr>
        </p:nvSpPr>
        <p:spPr>
          <a:xfrm>
            <a:off x="3488535" y="2325795"/>
            <a:ext cx="2166900" cy="7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6"/>
          <p:cNvSpPr txBox="1"/>
          <p:nvPr>
            <p:ph idx="3" type="subTitle"/>
          </p:nvPr>
        </p:nvSpPr>
        <p:spPr>
          <a:xfrm>
            <a:off x="785050" y="3773375"/>
            <a:ext cx="2166900" cy="7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idx="4" type="subTitle"/>
          </p:nvPr>
        </p:nvSpPr>
        <p:spPr>
          <a:xfrm>
            <a:off x="3488535" y="3773375"/>
            <a:ext cx="2166900" cy="7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idx="5" type="subTitle"/>
          </p:nvPr>
        </p:nvSpPr>
        <p:spPr>
          <a:xfrm>
            <a:off x="6192026" y="2325795"/>
            <a:ext cx="2166900" cy="7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6"/>
          <p:cNvSpPr txBox="1"/>
          <p:nvPr>
            <p:ph idx="6" type="subTitle"/>
          </p:nvPr>
        </p:nvSpPr>
        <p:spPr>
          <a:xfrm>
            <a:off x="6192026" y="3773375"/>
            <a:ext cx="2166900" cy="7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6"/>
          <p:cNvSpPr txBox="1"/>
          <p:nvPr>
            <p:ph idx="7" type="subTitle"/>
          </p:nvPr>
        </p:nvSpPr>
        <p:spPr>
          <a:xfrm>
            <a:off x="785058" y="1932198"/>
            <a:ext cx="2166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3" name="Google Shape;153;p26"/>
          <p:cNvSpPr txBox="1"/>
          <p:nvPr>
            <p:ph idx="8" type="subTitle"/>
          </p:nvPr>
        </p:nvSpPr>
        <p:spPr>
          <a:xfrm>
            <a:off x="3488547" y="1932198"/>
            <a:ext cx="2166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4" name="Google Shape;154;p26"/>
          <p:cNvSpPr txBox="1"/>
          <p:nvPr>
            <p:ph idx="9" type="subTitle"/>
          </p:nvPr>
        </p:nvSpPr>
        <p:spPr>
          <a:xfrm>
            <a:off x="785058" y="3389861"/>
            <a:ext cx="2166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5" name="Google Shape;155;p26"/>
          <p:cNvSpPr txBox="1"/>
          <p:nvPr>
            <p:ph idx="13" type="subTitle"/>
          </p:nvPr>
        </p:nvSpPr>
        <p:spPr>
          <a:xfrm>
            <a:off x="3488547" y="3389861"/>
            <a:ext cx="2166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6" name="Google Shape;156;p26"/>
          <p:cNvSpPr txBox="1"/>
          <p:nvPr>
            <p:ph idx="14" type="subTitle"/>
          </p:nvPr>
        </p:nvSpPr>
        <p:spPr>
          <a:xfrm>
            <a:off x="6192042" y="1932198"/>
            <a:ext cx="2166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7" name="Google Shape;157;p26"/>
          <p:cNvSpPr txBox="1"/>
          <p:nvPr>
            <p:ph idx="15" type="subTitle"/>
          </p:nvPr>
        </p:nvSpPr>
        <p:spPr>
          <a:xfrm>
            <a:off x="6192042" y="3389861"/>
            <a:ext cx="2166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8" name="Google Shape;158;p26"/>
          <p:cNvSpPr/>
          <p:nvPr/>
        </p:nvSpPr>
        <p:spPr>
          <a:xfrm>
            <a:off x="-4811700" y="866400"/>
            <a:ext cx="5531700" cy="5531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/>
          <p:nvPr/>
        </p:nvSpPr>
        <p:spPr>
          <a:xfrm>
            <a:off x="2692925" y="-3899800"/>
            <a:ext cx="5531700" cy="55317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7"/>
          <p:cNvSpPr txBox="1"/>
          <p:nvPr>
            <p:ph hasCustomPrompt="1" type="title"/>
          </p:nvPr>
        </p:nvSpPr>
        <p:spPr>
          <a:xfrm>
            <a:off x="713225" y="689372"/>
            <a:ext cx="36099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2" name="Google Shape;162;p27"/>
          <p:cNvSpPr txBox="1"/>
          <p:nvPr>
            <p:ph idx="1" type="subTitle"/>
          </p:nvPr>
        </p:nvSpPr>
        <p:spPr>
          <a:xfrm>
            <a:off x="713225" y="1280011"/>
            <a:ext cx="3609900" cy="4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3" name="Google Shape;163;p27"/>
          <p:cNvSpPr txBox="1"/>
          <p:nvPr>
            <p:ph hasCustomPrompt="1" idx="2" type="title"/>
          </p:nvPr>
        </p:nvSpPr>
        <p:spPr>
          <a:xfrm>
            <a:off x="713225" y="2054513"/>
            <a:ext cx="36099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4" name="Google Shape;164;p27"/>
          <p:cNvSpPr txBox="1"/>
          <p:nvPr>
            <p:ph idx="3" type="subTitle"/>
          </p:nvPr>
        </p:nvSpPr>
        <p:spPr>
          <a:xfrm>
            <a:off x="713225" y="2662087"/>
            <a:ext cx="3609900" cy="4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5" name="Google Shape;165;p27"/>
          <p:cNvSpPr txBox="1"/>
          <p:nvPr>
            <p:ph hasCustomPrompt="1" idx="4" type="title"/>
          </p:nvPr>
        </p:nvSpPr>
        <p:spPr>
          <a:xfrm>
            <a:off x="713225" y="3437175"/>
            <a:ext cx="36099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6" name="Google Shape;166;p27"/>
          <p:cNvSpPr txBox="1"/>
          <p:nvPr>
            <p:ph idx="5" type="subTitle"/>
          </p:nvPr>
        </p:nvSpPr>
        <p:spPr>
          <a:xfrm>
            <a:off x="713225" y="4027228"/>
            <a:ext cx="3609900" cy="4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/>
          <p:nvPr/>
        </p:nvSpPr>
        <p:spPr>
          <a:xfrm>
            <a:off x="5084275" y="-3753250"/>
            <a:ext cx="5531700" cy="5531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8"/>
          <p:cNvSpPr txBox="1"/>
          <p:nvPr>
            <p:ph hasCustomPrompt="1" type="title"/>
          </p:nvPr>
        </p:nvSpPr>
        <p:spPr>
          <a:xfrm>
            <a:off x="719950" y="1809750"/>
            <a:ext cx="23040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28"/>
          <p:cNvSpPr txBox="1"/>
          <p:nvPr>
            <p:ph idx="1" type="subTitle"/>
          </p:nvPr>
        </p:nvSpPr>
        <p:spPr>
          <a:xfrm>
            <a:off x="719950" y="2696579"/>
            <a:ext cx="2304000" cy="11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1" name="Google Shape;171;p28"/>
          <p:cNvSpPr txBox="1"/>
          <p:nvPr>
            <p:ph idx="2" type="subTitle"/>
          </p:nvPr>
        </p:nvSpPr>
        <p:spPr>
          <a:xfrm>
            <a:off x="719950" y="2358900"/>
            <a:ext cx="23040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2" name="Google Shape;172;p28"/>
          <p:cNvSpPr txBox="1"/>
          <p:nvPr>
            <p:ph hasCustomPrompt="1" idx="3" type="title"/>
          </p:nvPr>
        </p:nvSpPr>
        <p:spPr>
          <a:xfrm>
            <a:off x="3416599" y="1809750"/>
            <a:ext cx="23040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3" name="Google Shape;173;p28"/>
          <p:cNvSpPr txBox="1"/>
          <p:nvPr>
            <p:ph idx="4" type="subTitle"/>
          </p:nvPr>
        </p:nvSpPr>
        <p:spPr>
          <a:xfrm>
            <a:off x="3416612" y="2696579"/>
            <a:ext cx="2304000" cy="11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4" name="Google Shape;174;p28"/>
          <p:cNvSpPr txBox="1"/>
          <p:nvPr>
            <p:ph idx="5" type="subTitle"/>
          </p:nvPr>
        </p:nvSpPr>
        <p:spPr>
          <a:xfrm>
            <a:off x="3416610" y="2358900"/>
            <a:ext cx="23040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5" name="Google Shape;175;p28"/>
          <p:cNvSpPr txBox="1"/>
          <p:nvPr>
            <p:ph hasCustomPrompt="1" idx="6" type="title"/>
          </p:nvPr>
        </p:nvSpPr>
        <p:spPr>
          <a:xfrm>
            <a:off x="6113250" y="1809750"/>
            <a:ext cx="23040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6" name="Google Shape;176;p28"/>
          <p:cNvSpPr txBox="1"/>
          <p:nvPr>
            <p:ph idx="7" type="subTitle"/>
          </p:nvPr>
        </p:nvSpPr>
        <p:spPr>
          <a:xfrm>
            <a:off x="6113249" y="2696579"/>
            <a:ext cx="2304000" cy="11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7" name="Google Shape;177;p28"/>
          <p:cNvSpPr txBox="1"/>
          <p:nvPr>
            <p:ph idx="8" type="subTitle"/>
          </p:nvPr>
        </p:nvSpPr>
        <p:spPr>
          <a:xfrm>
            <a:off x="6113245" y="2358900"/>
            <a:ext cx="23040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" name="Google Shape;178;p28"/>
          <p:cNvSpPr txBox="1"/>
          <p:nvPr>
            <p:ph idx="9" type="title"/>
          </p:nvPr>
        </p:nvSpPr>
        <p:spPr>
          <a:xfrm>
            <a:off x="71995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9" name="Google Shape;179;p28"/>
          <p:cNvSpPr/>
          <p:nvPr/>
        </p:nvSpPr>
        <p:spPr>
          <a:xfrm>
            <a:off x="-447425" y="4608575"/>
            <a:ext cx="5531700" cy="5531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title"/>
          </p:nvPr>
        </p:nvSpPr>
        <p:spPr>
          <a:xfrm>
            <a:off x="865658" y="539500"/>
            <a:ext cx="4854900" cy="9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7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2" name="Google Shape;182;p29"/>
          <p:cNvSpPr txBox="1"/>
          <p:nvPr>
            <p:ph idx="1" type="subTitle"/>
          </p:nvPr>
        </p:nvSpPr>
        <p:spPr>
          <a:xfrm>
            <a:off x="865625" y="1536150"/>
            <a:ext cx="4854900" cy="12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9"/>
          <p:cNvSpPr txBox="1"/>
          <p:nvPr/>
        </p:nvSpPr>
        <p:spPr>
          <a:xfrm>
            <a:off x="865625" y="3796975"/>
            <a:ext cx="48549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endParaRPr b="1"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30"/>
          <p:cNvGrpSpPr/>
          <p:nvPr/>
        </p:nvGrpSpPr>
        <p:grpSpPr>
          <a:xfrm>
            <a:off x="-4818475" y="-1333825"/>
            <a:ext cx="18780950" cy="8359275"/>
            <a:chOff x="-4818475" y="-1333825"/>
            <a:chExt cx="18780950" cy="8359275"/>
          </a:xfrm>
        </p:grpSpPr>
        <p:sp>
          <p:nvSpPr>
            <p:cNvPr id="186" name="Google Shape;186;p30"/>
            <p:cNvSpPr/>
            <p:nvPr/>
          </p:nvSpPr>
          <p:spPr>
            <a:xfrm>
              <a:off x="8430775" y="-1333825"/>
              <a:ext cx="5531700" cy="5531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0"/>
            <p:cNvSpPr/>
            <p:nvPr/>
          </p:nvSpPr>
          <p:spPr>
            <a:xfrm>
              <a:off x="-4818475" y="1493750"/>
              <a:ext cx="5531700" cy="55317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215750"/>
            <a:ext cx="6331200" cy="20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 Light"/>
              <a:buChar char="●"/>
              <a:defRPr sz="12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utfit Light"/>
              <a:buChar char="○"/>
              <a:defRPr sz="1200"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■"/>
              <a:defRPr sz="1200"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●"/>
              <a:defRPr sz="1200"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○"/>
              <a:defRPr sz="1200"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■"/>
              <a:defRPr sz="1200"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●"/>
              <a:defRPr sz="1200"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utfit Light"/>
              <a:buChar char="○"/>
              <a:defRPr sz="1200"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Outfit Light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31"/>
          <p:cNvGrpSpPr/>
          <p:nvPr/>
        </p:nvGrpSpPr>
        <p:grpSpPr>
          <a:xfrm flipH="1" rot="10800000">
            <a:off x="-4818475" y="-1333825"/>
            <a:ext cx="18780950" cy="8359275"/>
            <a:chOff x="-4818475" y="-1333825"/>
            <a:chExt cx="18780950" cy="8359275"/>
          </a:xfrm>
        </p:grpSpPr>
        <p:sp>
          <p:nvSpPr>
            <p:cNvPr id="190" name="Google Shape;190;p31"/>
            <p:cNvSpPr/>
            <p:nvPr/>
          </p:nvSpPr>
          <p:spPr>
            <a:xfrm>
              <a:off x="8430775" y="-1333825"/>
              <a:ext cx="5531700" cy="55317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-4818475" y="1493750"/>
              <a:ext cx="5531700" cy="55317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13225" y="539500"/>
            <a:ext cx="3817800" cy="11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713225" y="3774964"/>
            <a:ext cx="3484200" cy="7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" name="Google Shape;21;p5"/>
          <p:cNvSpPr txBox="1"/>
          <p:nvPr>
            <p:ph idx="2" type="subTitle"/>
          </p:nvPr>
        </p:nvSpPr>
        <p:spPr>
          <a:xfrm>
            <a:off x="713225" y="2322444"/>
            <a:ext cx="3484200" cy="7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713225" y="3479070"/>
            <a:ext cx="34842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713225" y="2026550"/>
            <a:ext cx="34842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" name="Google Shape;26;p6"/>
          <p:cNvSpPr/>
          <p:nvPr/>
        </p:nvSpPr>
        <p:spPr>
          <a:xfrm>
            <a:off x="7899175" y="-2586025"/>
            <a:ext cx="5531700" cy="5531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/>
          <p:nvPr/>
        </p:nvSpPr>
        <p:spPr>
          <a:xfrm>
            <a:off x="5491300" y="-3467550"/>
            <a:ext cx="5531700" cy="5531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7"/>
          <p:cNvSpPr txBox="1"/>
          <p:nvPr>
            <p:ph type="title"/>
          </p:nvPr>
        </p:nvSpPr>
        <p:spPr>
          <a:xfrm>
            <a:off x="4523225" y="1028963"/>
            <a:ext cx="3904800" cy="119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" name="Google Shape;30;p7"/>
          <p:cNvSpPr txBox="1"/>
          <p:nvPr>
            <p:ph idx="1" type="subTitle"/>
          </p:nvPr>
        </p:nvSpPr>
        <p:spPr>
          <a:xfrm>
            <a:off x="4523225" y="2208938"/>
            <a:ext cx="3904800" cy="19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utfit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31" name="Google Shape;31;p7"/>
          <p:cNvSpPr/>
          <p:nvPr>
            <p:ph idx="2" type="pic"/>
          </p:nvPr>
        </p:nvSpPr>
        <p:spPr>
          <a:xfrm>
            <a:off x="713225" y="800850"/>
            <a:ext cx="3538200" cy="35418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2845600" y="1247725"/>
            <a:ext cx="4902900" cy="26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" type="subTitle"/>
          </p:nvPr>
        </p:nvSpPr>
        <p:spPr>
          <a:xfrm>
            <a:off x="3595800" y="1435000"/>
            <a:ext cx="4828200" cy="18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2" type="subTitle"/>
          </p:nvPr>
        </p:nvSpPr>
        <p:spPr>
          <a:xfrm>
            <a:off x="720000" y="1435000"/>
            <a:ext cx="2875800" cy="29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10"/>
          <p:cNvSpPr txBox="1"/>
          <p:nvPr>
            <p:ph type="title"/>
          </p:nvPr>
        </p:nvSpPr>
        <p:spPr>
          <a:xfrm>
            <a:off x="713250" y="3886925"/>
            <a:ext cx="7717500" cy="7215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b="1" sz="3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●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○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■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●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○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■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●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○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utfit"/>
              <a:buChar char="■"/>
              <a:defRPr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hyperlink" Target="https://www.grandviewresearch.com/horizon/outlook/cyber-security-market-size/global" TargetMode="External"/><Relationship Id="rId5" Type="http://schemas.openxmlformats.org/officeDocument/2006/relationships/hyperlink" Target="https://www.grandviewresearch.com/horizon/outlook/cyber-security-market-size/globa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hyperlink" Target="https://www.intel.com/content/www/us/en/homepage.html" TargetMode="External"/><Relationship Id="rId5" Type="http://schemas.openxmlformats.org/officeDocument/2006/relationships/hyperlink" Target="https://www.semperis.com/?utm_medium=pd&amp;utm_source=esecurityplanet&amp;utm_campaign=techadvice-traction" TargetMode="External"/><Relationship Id="rId6" Type="http://schemas.openxmlformats.org/officeDocument/2006/relationships/hyperlink" Target="https://www.grandviewresearch.com/industry-analysis/cyber-security-market" TargetMode="External"/><Relationship Id="rId7" Type="http://schemas.openxmlformats.org/officeDocument/2006/relationships/hyperlink" Target="https://www.grandviewresearch.com/horizon/outlook/cyber-security-market-size/global" TargetMode="External"/><Relationship Id="rId8" Type="http://schemas.openxmlformats.org/officeDocument/2006/relationships/hyperlink" Target="https://www.statista.com/outlook/tmo/cybersecurity/worldwid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hyperlink" Target="https://info.zones.com/cisco-xdr-stop-cyber-threats-protect-your-business?utm_term=cyber%20security%20threats&amp;utm_campaign=Q3-Cisco+XDR-24&amp;utm_source=adwords&amp;utm_medium=ppc&amp;hsa_acc=2479251831&amp;hsa_cam=21691655199&amp;hsa_grp=170410990467&amp;hsa_ad=713380211170&amp;hsa_src=g&amp;hsa_tgt=kwd-10699993641&amp;hsa_kw=cyber%20security%20threats&amp;hsa_mt=e&amp;hsa_net=adwords&amp;hsa_ver=3&amp;gad_source=1&amp;gclid=Cj0KCQjwjY64BhCaARIsAIfc7YaLr-nIBqQ7dS7Tw-hH-1JTz76i0nhzN_oCPpkKemn_Q5iKYIZDKlAaAvL8EALw_wcB" TargetMode="External"/><Relationship Id="rId5" Type="http://schemas.openxmlformats.org/officeDocument/2006/relationships/hyperlink" Target="https://www.mass.gov/info-details/know-the-types-of-cyber-threats" TargetMode="External"/><Relationship Id="rId6" Type="http://schemas.openxmlformats.org/officeDocument/2006/relationships/hyperlink" Target="https://www.kyndryl.com/us/en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75" y="152400"/>
            <a:ext cx="8510325" cy="499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2"/>
          <p:cNvSpPr txBox="1"/>
          <p:nvPr>
            <p:ph type="ctrTitle"/>
          </p:nvPr>
        </p:nvSpPr>
        <p:spPr>
          <a:xfrm>
            <a:off x="292125" y="1434825"/>
            <a:ext cx="7137300" cy="19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CyberGuard Pro</a:t>
            </a:r>
            <a:endParaRPr/>
          </a:p>
        </p:txBody>
      </p:sp>
      <p:sp>
        <p:nvSpPr>
          <p:cNvPr id="198" name="Google Shape;198;p32"/>
          <p:cNvSpPr txBox="1"/>
          <p:nvPr>
            <p:ph idx="1" type="subTitle"/>
          </p:nvPr>
        </p:nvSpPr>
        <p:spPr>
          <a:xfrm>
            <a:off x="713225" y="4157375"/>
            <a:ext cx="5091300" cy="4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Angel, Victoria, Nicolas (⅚ Marginalized)</a:t>
            </a:r>
            <a:endParaRPr/>
          </a:p>
        </p:txBody>
      </p:sp>
      <p:sp>
        <p:nvSpPr>
          <p:cNvPr id="199" name="Google Shape;199;p32"/>
          <p:cNvSpPr txBox="1"/>
          <p:nvPr/>
        </p:nvSpPr>
        <p:spPr>
          <a:xfrm>
            <a:off x="-75175" y="4752600"/>
            <a:ext cx="1729500" cy="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Btw Nicholas did the backgrounds, we better get an A</a:t>
            </a:r>
            <a:endParaRPr sz="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" y="0"/>
            <a:ext cx="9143800" cy="5143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3"/>
          <p:cNvSpPr txBox="1"/>
          <p:nvPr>
            <p:ph idx="1" type="body"/>
          </p:nvPr>
        </p:nvSpPr>
        <p:spPr>
          <a:xfrm>
            <a:off x="720000" y="1366150"/>
            <a:ext cx="6331200" cy="3551700"/>
          </a:xfrm>
          <a:prstGeom prst="rect">
            <a:avLst/>
          </a:prstGeom>
          <a:solidFill>
            <a:srgbClr val="93C47D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83F04"/>
              </a:buClr>
              <a:buSzPts val="1600"/>
              <a:buFont typeface="Outfit"/>
              <a:buChar char="●"/>
            </a:pPr>
            <a:r>
              <a:rPr b="1" lang="en" sz="1600" u="sng">
                <a:solidFill>
                  <a:srgbClr val="783F04"/>
                </a:solidFill>
                <a:highlight>
                  <a:srgbClr val="93C47D"/>
                </a:highlight>
              </a:rPr>
              <a:t>We’re a locally-owned cybersecurity company aimed at protecting our clients’ data from cyber attacks.</a:t>
            </a:r>
            <a:endParaRPr b="1" sz="1600" u="sng">
              <a:solidFill>
                <a:srgbClr val="783F04"/>
              </a:solidFill>
              <a:highlight>
                <a:srgbClr val="93C47D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83F04"/>
              </a:buClr>
              <a:buSzPts val="1600"/>
              <a:buChar char="●"/>
            </a:pPr>
            <a:r>
              <a:rPr lang="en" sz="1600">
                <a:solidFill>
                  <a:srgbClr val="783F04"/>
                </a:solidFill>
                <a:highlight>
                  <a:srgbClr val="93C47D"/>
                </a:highlight>
              </a:rPr>
              <a:t>This site should be beneficial to all </a:t>
            </a:r>
            <a:r>
              <a:rPr lang="en" sz="1600">
                <a:solidFill>
                  <a:srgbClr val="783F04"/>
                </a:solidFill>
                <a:highlight>
                  <a:srgbClr val="93C47D"/>
                </a:highlight>
              </a:rPr>
              <a:t>businesses</a:t>
            </a:r>
            <a:r>
              <a:rPr lang="en" sz="1600">
                <a:solidFill>
                  <a:srgbClr val="783F04"/>
                </a:solidFill>
                <a:highlight>
                  <a:srgbClr val="93C47D"/>
                </a:highlight>
              </a:rPr>
              <a:t> looking to expand their IT infrastructure.</a:t>
            </a:r>
            <a:endParaRPr sz="1600">
              <a:solidFill>
                <a:srgbClr val="783F04"/>
              </a:solidFill>
              <a:highlight>
                <a:srgbClr val="93C47D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83F04"/>
              </a:buClr>
              <a:buSzPts val="1600"/>
              <a:buChar char="●"/>
            </a:pPr>
            <a:r>
              <a:rPr lang="en" sz="1600">
                <a:solidFill>
                  <a:srgbClr val="783F04"/>
                </a:solidFill>
                <a:highlight>
                  <a:srgbClr val="93C47D"/>
                </a:highlight>
              </a:rPr>
              <a:t>The global</a:t>
            </a:r>
            <a:r>
              <a:rPr lang="en" sz="1600">
                <a:solidFill>
                  <a:srgbClr val="783F04"/>
                </a:solidFill>
                <a:highlight>
                  <a:srgbClr val="93C47D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" sz="1600" u="sng">
                <a:solidFill>
                  <a:srgbClr val="783F04"/>
                </a:solidFill>
                <a:highlight>
                  <a:srgbClr val="93C47D"/>
                </a:highlight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cyber security market size</a:t>
            </a:r>
            <a:r>
              <a:rPr b="1" lang="en" sz="1600">
                <a:solidFill>
                  <a:srgbClr val="783F04"/>
                </a:solidFill>
                <a:highlight>
                  <a:srgbClr val="93C47D"/>
                </a:highlight>
              </a:rPr>
              <a:t> was estimated at USD 222.66 billion in 2023</a:t>
            </a:r>
            <a:r>
              <a:rPr lang="en" sz="1600">
                <a:solidFill>
                  <a:srgbClr val="783F04"/>
                </a:solidFill>
                <a:highlight>
                  <a:srgbClr val="93C47D"/>
                </a:highlight>
              </a:rPr>
              <a:t> and is projected to grow at a compound annual growth rate (CAGR) of 12.3% from 2023 to 2030.</a:t>
            </a:r>
            <a:endParaRPr sz="1600">
              <a:solidFill>
                <a:srgbClr val="783F04"/>
              </a:solidFill>
              <a:highlight>
                <a:srgbClr val="93C47D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83F04"/>
              </a:buClr>
              <a:buSzPts val="1600"/>
              <a:buChar char="●"/>
            </a:pPr>
            <a:r>
              <a:rPr lang="en" sz="1600">
                <a:solidFill>
                  <a:srgbClr val="783F04"/>
                </a:solidFill>
                <a:highlight>
                  <a:srgbClr val="93C47D"/>
                </a:highlight>
              </a:rPr>
              <a:t>Small companies may run their own security in-house, but as they grow, so does the amount of data and varieties of data they become responsible for. To keep up with the demand, they will hire a cybersecurity consulting firm to install and manage software and test their systems to ensure </a:t>
            </a:r>
            <a:r>
              <a:rPr lang="en" sz="1600">
                <a:solidFill>
                  <a:srgbClr val="783F04"/>
                </a:solidFill>
                <a:highlight>
                  <a:srgbClr val="93C47D"/>
                </a:highlight>
              </a:rPr>
              <a:t>information</a:t>
            </a:r>
            <a:r>
              <a:rPr lang="en" sz="1600">
                <a:solidFill>
                  <a:srgbClr val="783F04"/>
                </a:solidFill>
                <a:highlight>
                  <a:srgbClr val="93C47D"/>
                </a:highlight>
              </a:rPr>
              <a:t> security.</a:t>
            </a:r>
            <a:endParaRPr sz="1600">
              <a:solidFill>
                <a:srgbClr val="783F04"/>
              </a:solidFill>
              <a:highlight>
                <a:srgbClr val="93C47D"/>
              </a:highlight>
            </a:endParaRPr>
          </a:p>
        </p:txBody>
      </p:sp>
      <p:sp>
        <p:nvSpPr>
          <p:cNvPr id="206" name="Google Shape;206;p3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83F04"/>
                </a:solidFill>
                <a:highlight>
                  <a:srgbClr val="93C47D"/>
                </a:highlight>
              </a:rPr>
              <a:t>CyberGuard Pro</a:t>
            </a:r>
            <a:endParaRPr>
              <a:solidFill>
                <a:srgbClr val="783F04"/>
              </a:solidFill>
              <a:highlight>
                <a:srgbClr val="93C47D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with Site Design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720000" y="1215750"/>
            <a:ext cx="7281000" cy="31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Outdated </a:t>
            </a:r>
            <a:r>
              <a:rPr lang="en" sz="1800"/>
              <a:t>Infrastructure, material and content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Overly complicated and too technical for some customers to understand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Needs simplicity for those not knowledgeable about cybersecurity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/>
          <p:nvPr>
            <p:ph type="title"/>
          </p:nvPr>
        </p:nvSpPr>
        <p:spPr>
          <a:xfrm>
            <a:off x="393450" y="430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Related Sites</a:t>
            </a:r>
            <a:endParaRPr/>
          </a:p>
        </p:txBody>
      </p:sp>
      <p:sp>
        <p:nvSpPr>
          <p:cNvPr id="218" name="Google Shape;218;p35"/>
          <p:cNvSpPr txBox="1"/>
          <p:nvPr>
            <p:ph idx="1" type="body"/>
          </p:nvPr>
        </p:nvSpPr>
        <p:spPr>
          <a:xfrm>
            <a:off x="543100" y="1003325"/>
            <a:ext cx="6331200" cy="20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Common cyber threats articles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Service breakdown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Request-a-quote form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Make-Your-Profile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Planning Tools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Simple layouts and formats</a:t>
            </a:r>
            <a:endParaRPr sz="2000"/>
          </a:p>
        </p:txBody>
      </p:sp>
      <p:pic>
        <p:nvPicPr>
          <p:cNvPr id="219" name="Google Shape;219;p35"/>
          <p:cNvPicPr preferRelativeResize="0"/>
          <p:nvPr/>
        </p:nvPicPr>
        <p:blipFill rotWithShape="1">
          <a:blip r:embed="rId3">
            <a:alphaModFix/>
          </a:blip>
          <a:srcRect b="0" l="0" r="0" t="12165"/>
          <a:stretch/>
        </p:blipFill>
        <p:spPr>
          <a:xfrm>
            <a:off x="5476275" y="2571750"/>
            <a:ext cx="3402549" cy="2361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0400" y="295125"/>
            <a:ext cx="2198475" cy="84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5"/>
          <p:cNvPicPr preferRelativeResize="0"/>
          <p:nvPr/>
        </p:nvPicPr>
        <p:blipFill rotWithShape="1">
          <a:blip r:embed="rId5">
            <a:alphaModFix/>
          </a:blip>
          <a:srcRect b="0" l="0" r="0" t="7441"/>
          <a:stretch/>
        </p:blipFill>
        <p:spPr>
          <a:xfrm>
            <a:off x="911650" y="3413950"/>
            <a:ext cx="3719298" cy="157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44225" y="1333925"/>
            <a:ext cx="1966700" cy="71582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5"/>
          <p:cNvSpPr txBox="1"/>
          <p:nvPr/>
        </p:nvSpPr>
        <p:spPr>
          <a:xfrm>
            <a:off x="1174750" y="4605950"/>
            <a:ext cx="884700" cy="238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Request-a-Quote</a:t>
            </a:r>
            <a:endParaRPr sz="7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6"/>
          <p:cNvPicPr preferRelativeResize="0"/>
          <p:nvPr/>
        </p:nvPicPr>
        <p:blipFill rotWithShape="1">
          <a:blip r:embed="rId3">
            <a:alphaModFix/>
          </a:blip>
          <a:srcRect b="0" l="0" r="0" t="11465"/>
          <a:stretch/>
        </p:blipFill>
        <p:spPr>
          <a:xfrm>
            <a:off x="241025" y="481275"/>
            <a:ext cx="4262377" cy="209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6"/>
          <p:cNvPicPr preferRelativeResize="0"/>
          <p:nvPr/>
        </p:nvPicPr>
        <p:blipFill rotWithShape="1">
          <a:blip r:embed="rId4">
            <a:alphaModFix/>
          </a:blip>
          <a:srcRect b="0" l="0" r="0" t="11457"/>
          <a:stretch/>
        </p:blipFill>
        <p:spPr>
          <a:xfrm>
            <a:off x="871175" y="2944050"/>
            <a:ext cx="4262377" cy="209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6"/>
          <p:cNvPicPr preferRelativeResize="0"/>
          <p:nvPr/>
        </p:nvPicPr>
        <p:blipFill rotWithShape="1">
          <a:blip r:embed="rId5">
            <a:alphaModFix/>
          </a:blip>
          <a:srcRect b="0" l="0" r="0" t="11762"/>
          <a:stretch/>
        </p:blipFill>
        <p:spPr>
          <a:xfrm>
            <a:off x="4342375" y="1488900"/>
            <a:ext cx="4699098" cy="222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7"/>
          <p:cNvPicPr preferRelativeResize="0"/>
          <p:nvPr/>
        </p:nvPicPr>
        <p:blipFill rotWithShape="1">
          <a:blip r:embed="rId3">
            <a:alphaModFix/>
          </a:blip>
          <a:srcRect b="0" l="0" r="0" t="13066"/>
          <a:stretch/>
        </p:blipFill>
        <p:spPr>
          <a:xfrm>
            <a:off x="152400" y="551550"/>
            <a:ext cx="5418450" cy="265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3250" y="152400"/>
            <a:ext cx="3268351" cy="276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7"/>
          <p:cNvPicPr preferRelativeResize="0"/>
          <p:nvPr/>
        </p:nvPicPr>
        <p:blipFill rotWithShape="1">
          <a:blip r:embed="rId5">
            <a:alphaModFix/>
          </a:blip>
          <a:srcRect b="0" l="0" r="0" t="12388"/>
          <a:stretch/>
        </p:blipFill>
        <p:spPr>
          <a:xfrm>
            <a:off x="3309250" y="2692075"/>
            <a:ext cx="5084426" cy="232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 txBox="1"/>
          <p:nvPr>
            <p:ph idx="1" type="body"/>
          </p:nvPr>
        </p:nvSpPr>
        <p:spPr>
          <a:xfrm>
            <a:off x="720000" y="1215750"/>
            <a:ext cx="6694500" cy="3672000"/>
          </a:xfrm>
          <a:prstGeom prst="rect">
            <a:avLst/>
          </a:prstGeom>
          <a:solidFill>
            <a:srgbClr val="C27BA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Blogs to educate on security measures for business owners to follow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Open, flowing pages to avoid cramming of information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Regularly</a:t>
            </a:r>
            <a:r>
              <a:rPr lang="en" sz="1800"/>
              <a:t> updated content and articles following trends in the security industry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Quizzes for business to assess their </a:t>
            </a:r>
            <a:r>
              <a:rPr lang="en" sz="1800"/>
              <a:t>security vulnerabilities and needs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Simple formatting and language for customers to understand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Provide a “solutions” tab for security concerns</a:t>
            </a:r>
            <a:endParaRPr sz="1800"/>
          </a:p>
        </p:txBody>
      </p:sp>
      <p:sp>
        <p:nvSpPr>
          <p:cNvPr id="243" name="Google Shape;243;p3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 and Solutions</a:t>
            </a:r>
            <a:endParaRPr/>
          </a:p>
        </p:txBody>
      </p:sp>
      <p:pic>
        <p:nvPicPr>
          <p:cNvPr id="244" name="Google Shape;24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2375" y="2329775"/>
            <a:ext cx="2417299" cy="2417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Works Cited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1" name="Google Shape;251;p39"/>
          <p:cNvSpPr txBox="1"/>
          <p:nvPr>
            <p:ph idx="1" type="body"/>
          </p:nvPr>
        </p:nvSpPr>
        <p:spPr>
          <a:xfrm>
            <a:off x="797100" y="1112200"/>
            <a:ext cx="3459000" cy="39429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>
                <a:hlinkClick r:id="rId4"/>
              </a:rPr>
              <a:t>https://www.intel.com/content/www/us/en/homepage.html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5"/>
              </a:rPr>
              <a:t>https://www.semperis.com/?utm_medium=pd&amp;utm_source=esecurityplanet&amp;utm_campaign=techadvice-traction</a:t>
            </a:r>
            <a:r>
              <a:rPr lang="en" sz="1600"/>
              <a:t>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https://www.grandviewresearch.com/industry-analysis/cyber-security-market</a:t>
            </a:r>
            <a:r>
              <a:rPr lang="en" sz="1600"/>
              <a:t> 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>
                <a:hlinkClick r:id="rId7"/>
              </a:rPr>
              <a:t>https://www.grandviewresearch.com/horizon/outlook/cyber-security-market-size/global</a:t>
            </a:r>
            <a:r>
              <a:rPr lang="en" sz="1600"/>
              <a:t>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8"/>
              </a:rPr>
              <a:t>https://www.statista.com/outlook/tmo/cybersecurity/worldwide</a:t>
            </a:r>
            <a:r>
              <a:rPr lang="en" sz="1600"/>
              <a:t> 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Example Sites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8" name="Google Shape;258;p40"/>
          <p:cNvSpPr txBox="1"/>
          <p:nvPr>
            <p:ph idx="1" type="body"/>
          </p:nvPr>
        </p:nvSpPr>
        <p:spPr>
          <a:xfrm>
            <a:off x="902375" y="1428750"/>
            <a:ext cx="7521600" cy="36264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https://info.zones.com/cisco-xdr-stop-cyber-threats-protect-your-business?utm_term=cyber%20security%20threats&amp;utm_campaign=Q3-Cisco+XDR-24&amp;utm_source=adwords&amp;utm_medium=ppc&amp;hsa_acc=2479251831&amp;hsa_cam=21691655199&amp;hsa_grp=170410990467&amp;hsa_ad=713380211170&amp;hsa_src=g&amp;hsa_tgt=kwd-10699993641&amp;hsa_kw=cyber%20security%20threats&amp;hsa_mt=e&amp;hsa_net=adwords&amp;hsa_ver=3&amp;gad_source=1&amp;gclid=Cj0KCQjwjY64BhCaARIsAIfc7YaLr-nIBqQ7dS7Tw-hH-1JTz76i0nhzN_oCPpkKemn_Q5iKYIZDKlAaAvL8EALw_wcB</a:t>
            </a:r>
            <a:r>
              <a:rPr lang="en" sz="1600"/>
              <a:t>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5"/>
              </a:rPr>
              <a:t>https://www.mass.gov/info-details/know-the-types-of-cyber-threats</a:t>
            </a:r>
            <a:r>
              <a:rPr lang="en" sz="1600"/>
              <a:t>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>
                <a:hlinkClick r:id="rId6"/>
              </a:rPr>
              <a:t>https://www.kyndryl.com/us/en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hronic Inflammation by Slidesgo">
  <a:themeElements>
    <a:clrScheme name="Simple Light">
      <a:dk1>
        <a:srgbClr val="36302A"/>
      </a:dk1>
      <a:lt1>
        <a:srgbClr val="E4DDDA"/>
      </a:lt1>
      <a:dk2>
        <a:srgbClr val="8294CA"/>
      </a:dk2>
      <a:lt2>
        <a:srgbClr val="80BCC3"/>
      </a:lt2>
      <a:accent1>
        <a:srgbClr val="ADBFC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630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